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61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2B323-DD14-4B76-9730-2F57F555A2C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5D05-6388-408F-A88E-A0D752DD6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5D55-4761-4ECC-9D6F-97601BDBEEAA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6366-3711-4265-89AA-FD1AA80FD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            </a:t>
            </a:r>
            <a:r>
              <a:rPr lang="ru-RU" sz="2400" i="1" dirty="0" smtClean="0">
                <a:solidFill>
                  <a:srgbClr val="C00000"/>
                </a:solidFill>
              </a:rPr>
              <a:t>Мальчишкам и девчонкам,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                 а также вам, родители !!!!!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Провести каникулы с пользой не хотите ли…</a:t>
            </a:r>
            <a:r>
              <a:rPr lang="ru-RU" sz="2400" i="1" dirty="0" smtClean="0"/>
              <a:t>..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/>
          </a:p>
          <a:p>
            <a:pPr algn="ctr">
              <a:buNone/>
            </a:pPr>
            <a:r>
              <a:rPr lang="ru-RU" sz="7400" i="1" dirty="0">
                <a:solidFill>
                  <a:srgbClr val="FF0000"/>
                </a:solidFill>
              </a:rPr>
              <a:t>С </a:t>
            </a:r>
            <a:r>
              <a:rPr lang="ru-RU" sz="7400" i="1" dirty="0" smtClean="0">
                <a:solidFill>
                  <a:srgbClr val="FF0000"/>
                </a:solidFill>
              </a:rPr>
              <a:t>21 </a:t>
            </a:r>
            <a:r>
              <a:rPr lang="ru-RU" sz="7400" i="1" dirty="0">
                <a:solidFill>
                  <a:srgbClr val="FF0000"/>
                </a:solidFill>
              </a:rPr>
              <a:t>по </a:t>
            </a:r>
            <a:r>
              <a:rPr lang="ru-RU" sz="7400" i="1" dirty="0" smtClean="0">
                <a:solidFill>
                  <a:srgbClr val="FF0000"/>
                </a:solidFill>
              </a:rPr>
              <a:t>28 </a:t>
            </a:r>
            <a:r>
              <a:rPr lang="ru-RU" sz="7400" i="1" dirty="0">
                <a:solidFill>
                  <a:srgbClr val="FF0000"/>
                </a:solidFill>
              </a:rPr>
              <a:t>ноября в школе </a:t>
            </a:r>
            <a:r>
              <a:rPr lang="ru-RU" sz="7400" i="1" dirty="0" smtClean="0">
                <a:solidFill>
                  <a:srgbClr val="FF0000"/>
                </a:solidFill>
              </a:rPr>
              <a:t>будет работать </a:t>
            </a:r>
            <a:r>
              <a:rPr lang="ru-RU" sz="7400" i="1" dirty="0">
                <a:solidFill>
                  <a:srgbClr val="FF0000"/>
                </a:solidFill>
              </a:rPr>
              <a:t>оздоровительный лагерь с дневным пребыванием детей</a:t>
            </a:r>
            <a:r>
              <a:rPr lang="ru-RU" sz="7400" i="1" dirty="0" smtClean="0">
                <a:solidFill>
                  <a:srgbClr val="FF0000"/>
                </a:solidFill>
              </a:rPr>
              <a:t>!</a:t>
            </a:r>
            <a:endParaRPr lang="ru-RU" sz="74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500" i="1" spc="300" dirty="0">
                <a:solidFill>
                  <a:schemeClr val="tx1"/>
                </a:solidFill>
              </a:rPr>
              <a:t>В лагере вы можете получить  </a:t>
            </a:r>
            <a:endParaRPr lang="ru-RU" sz="5500" i="1" spc="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5500" i="1" spc="300" dirty="0" smtClean="0">
                <a:solidFill>
                  <a:schemeClr val="tx1"/>
                </a:solidFill>
              </a:rPr>
              <a:t>образовательные и дополнительные  </a:t>
            </a:r>
            <a:r>
              <a:rPr lang="ru-RU" sz="5500" i="1" spc="300" dirty="0">
                <a:solidFill>
                  <a:schemeClr val="tx1"/>
                </a:solidFill>
              </a:rPr>
              <a:t>услуги</a:t>
            </a:r>
            <a:r>
              <a:rPr lang="ru-RU" sz="5500" i="1" spc="3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ru-RU" i="1" spc="300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 smtClean="0">
                <a:solidFill>
                  <a:schemeClr val="tx1"/>
                </a:solidFill>
              </a:rPr>
              <a:t>Получить консультации к </a:t>
            </a:r>
            <a:r>
              <a:rPr lang="ru-RU" sz="3800" i="1" spc="300" dirty="0">
                <a:solidFill>
                  <a:schemeClr val="tx1"/>
                </a:solidFill>
              </a:rPr>
              <a:t>ГИА;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>
                <a:solidFill>
                  <a:schemeClr val="tx1"/>
                </a:solidFill>
              </a:rPr>
              <a:t>Подготовиться к Олимпиаде;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>
                <a:solidFill>
                  <a:schemeClr val="tx1"/>
                </a:solidFill>
              </a:rPr>
              <a:t>Заниматься в НОУ «Факел»;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>
                <a:solidFill>
                  <a:schemeClr val="tx1"/>
                </a:solidFill>
              </a:rPr>
              <a:t>Участвовать в проектной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 smtClean="0">
                <a:solidFill>
                  <a:schemeClr val="tx1"/>
                </a:solidFill>
              </a:rPr>
              <a:t>Пройти </a:t>
            </a:r>
            <a:r>
              <a:rPr lang="ru-RU" sz="3800" i="1" spc="300" dirty="0" err="1" smtClean="0">
                <a:solidFill>
                  <a:schemeClr val="tx1"/>
                </a:solidFill>
              </a:rPr>
              <a:t>здоровьеукрепляющие</a:t>
            </a:r>
            <a:r>
              <a:rPr lang="ru-RU" sz="3800" i="1" spc="300" dirty="0" smtClean="0">
                <a:solidFill>
                  <a:schemeClr val="tx1"/>
                </a:solidFill>
              </a:rPr>
              <a:t> процедуры</a:t>
            </a:r>
            <a:r>
              <a:rPr lang="ru-RU" sz="3800" i="1" spc="300" dirty="0">
                <a:solidFill>
                  <a:schemeClr val="tx1"/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>
                <a:solidFill>
                  <a:schemeClr val="tx1"/>
                </a:solidFill>
              </a:rPr>
              <a:t>Заниматься в </a:t>
            </a:r>
            <a:r>
              <a:rPr lang="ru-RU" sz="3800" i="1" spc="300" dirty="0" smtClean="0">
                <a:solidFill>
                  <a:schemeClr val="tx1"/>
                </a:solidFill>
              </a:rPr>
              <a:t>спортивных </a:t>
            </a:r>
            <a:r>
              <a:rPr lang="ru-RU" sz="3800" i="1" spc="300" dirty="0" err="1" smtClean="0">
                <a:solidFill>
                  <a:schemeClr val="tx1"/>
                </a:solidFill>
              </a:rPr>
              <a:t>секцях</a:t>
            </a:r>
            <a:r>
              <a:rPr lang="ru-RU" sz="3800" i="1" spc="300" dirty="0" smtClean="0">
                <a:solidFill>
                  <a:schemeClr val="tx1"/>
                </a:solidFill>
              </a:rPr>
              <a:t>;</a:t>
            </a:r>
            <a:endParaRPr lang="ru-RU" sz="3800" i="1" spc="300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800" i="1" spc="300" dirty="0" smtClean="0">
                <a:solidFill>
                  <a:schemeClr val="tx1"/>
                </a:solidFill>
              </a:rPr>
              <a:t>Проявить творчество </a:t>
            </a:r>
            <a:r>
              <a:rPr lang="ru-RU" sz="3800" i="1" spc="300" dirty="0">
                <a:solidFill>
                  <a:schemeClr val="tx1"/>
                </a:solidFill>
              </a:rPr>
              <a:t>в студии </a:t>
            </a:r>
            <a:r>
              <a:rPr lang="ru-RU" sz="3800" i="1" spc="300" dirty="0" err="1" smtClean="0">
                <a:solidFill>
                  <a:schemeClr val="tx1"/>
                </a:solidFill>
              </a:rPr>
              <a:t>театра-мод</a:t>
            </a:r>
            <a:endParaRPr lang="ru-RU" sz="3800" i="1" spc="3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3800" i="1" spc="300" dirty="0" smtClean="0">
                <a:solidFill>
                  <a:schemeClr val="tx1"/>
                </a:solidFill>
              </a:rPr>
              <a:t>    «Эксклюзив</a:t>
            </a:r>
            <a:r>
              <a:rPr lang="ru-RU" sz="3800" i="1" spc="300" dirty="0">
                <a:solidFill>
                  <a:schemeClr val="tx1"/>
                </a:solidFill>
              </a:rPr>
              <a:t>»;</a:t>
            </a:r>
          </a:p>
          <a:p>
            <a:endParaRPr lang="ru-RU" dirty="0"/>
          </a:p>
        </p:txBody>
      </p:sp>
      <p:pic>
        <p:nvPicPr>
          <p:cNvPr id="4" name="Рисунок 3" descr="Фотография шко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1214422"/>
          </a:xfrm>
          <a:prstGeom prst="rect">
            <a:avLst/>
          </a:prstGeom>
        </p:spPr>
      </p:pic>
      <p:pic>
        <p:nvPicPr>
          <p:cNvPr id="6" name="Рисунок 5" descr="p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07194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86742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Мальчишкам и девчонкам,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                 а также вам, родители !!!!!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Провести каникулы с пользой не хотите ли…</a:t>
            </a:r>
            <a:r>
              <a:rPr lang="ru-RU" sz="2400" i="1" dirty="0" smtClean="0"/>
              <a:t>..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dirty="0"/>
          </a:p>
          <a:p>
            <a:pPr algn="ctr">
              <a:buNone/>
            </a:pPr>
            <a:r>
              <a:rPr lang="ru-RU" sz="7400" i="1" dirty="0" smtClean="0">
                <a:solidFill>
                  <a:srgbClr val="FF0000"/>
                </a:solidFill>
              </a:rPr>
              <a:t>С 21 по 28 ноября в школе будет работать оздоровительный лагерь с дневным пребыванием детей!</a:t>
            </a:r>
          </a:p>
          <a:p>
            <a:pPr>
              <a:buNone/>
            </a:pPr>
            <a:r>
              <a:rPr lang="ru-RU" sz="5500" i="1" spc="300" dirty="0" smtClean="0">
                <a:solidFill>
                  <a:schemeClr val="tx1"/>
                </a:solidFill>
              </a:rPr>
              <a:t>В </a:t>
            </a:r>
            <a:r>
              <a:rPr lang="ru-RU" sz="5500" i="1" spc="300" dirty="0">
                <a:solidFill>
                  <a:schemeClr val="tx1"/>
                </a:solidFill>
              </a:rPr>
              <a:t>лагере </a:t>
            </a:r>
            <a:r>
              <a:rPr lang="ru-RU" sz="5500" i="1" spc="300" dirty="0" smtClean="0">
                <a:solidFill>
                  <a:schemeClr val="tx1"/>
                </a:solidFill>
              </a:rPr>
              <a:t>вы также </a:t>
            </a:r>
            <a:r>
              <a:rPr lang="ru-RU" sz="5500" i="1" spc="300" dirty="0">
                <a:solidFill>
                  <a:schemeClr val="tx1"/>
                </a:solidFill>
              </a:rPr>
              <a:t>можете </a:t>
            </a:r>
            <a:r>
              <a:rPr lang="ru-RU" sz="5500" i="1" spc="300" dirty="0" smtClean="0">
                <a:solidFill>
                  <a:schemeClr val="tx1"/>
                </a:solidFill>
              </a:rPr>
              <a:t>выбрать занятия по интересам:  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spc="300" dirty="0" smtClean="0">
                <a:solidFill>
                  <a:schemeClr val="tx1"/>
                </a:solidFill>
              </a:rPr>
              <a:t>в кружках: «Техническое творчество», 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 «Резьба по дереву», «Юный кулинар», 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 «</a:t>
            </a:r>
            <a:r>
              <a:rPr lang="ru-RU" sz="4000" b="1" i="1" spc="300" dirty="0" err="1" smtClean="0">
                <a:solidFill>
                  <a:schemeClr val="tx1"/>
                </a:solidFill>
              </a:rPr>
              <a:t>Бумагопластика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», «</a:t>
            </a:r>
            <a:r>
              <a:rPr lang="ru-RU" sz="4000" b="1" i="1" spc="300" dirty="0" err="1" smtClean="0">
                <a:solidFill>
                  <a:schemeClr val="tx1"/>
                </a:solidFill>
              </a:rPr>
              <a:t>Бисероплетение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»;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spc="300" dirty="0" smtClean="0">
                <a:solidFill>
                  <a:schemeClr val="tx1"/>
                </a:solidFill>
              </a:rPr>
              <a:t>Освоить навыки работы на компьютере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 (новейшие  программы);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spc="300" dirty="0" smtClean="0">
                <a:solidFill>
                  <a:schemeClr val="tx1"/>
                </a:solidFill>
              </a:rPr>
              <a:t>Получить консультации учителей предметников;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spc="300" dirty="0" smtClean="0">
                <a:solidFill>
                  <a:schemeClr val="tx1"/>
                </a:solidFill>
              </a:rPr>
              <a:t>И просто отдохнуть, поучаствовать в различных 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интеллектуальных, развлекательных конкурсах,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играх, викторинах!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spc="300" dirty="0" smtClean="0">
                <a:solidFill>
                  <a:schemeClr val="tx1"/>
                </a:solidFill>
              </a:rPr>
              <a:t>Также специально организованный для вас сервис  </a:t>
            </a:r>
          </a:p>
          <a:p>
            <a:pPr lvl="0">
              <a:buNone/>
            </a:pPr>
            <a:r>
              <a:rPr lang="ru-RU" sz="4000" b="1" i="1" spc="300" dirty="0">
                <a:solidFill>
                  <a:schemeClr val="tx1"/>
                </a:solidFill>
              </a:rPr>
              <a:t> </a:t>
            </a:r>
            <a:r>
              <a:rPr lang="ru-RU" sz="4000" b="1" i="1" spc="300" dirty="0" smtClean="0">
                <a:solidFill>
                  <a:schemeClr val="tx1"/>
                </a:solidFill>
              </a:rPr>
              <a:t>        - БЕСПЛАТНОЕ ДВУХРАЗОВОЕ ПИТАНИЕ.</a:t>
            </a:r>
          </a:p>
          <a:p>
            <a:pPr>
              <a:buNone/>
            </a:pPr>
            <a:endParaRPr lang="ru-RU" i="1" spc="300" dirty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ru-RU" i="1" spc="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Фотография шко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1142984"/>
          </a:xfrm>
          <a:prstGeom prst="rect">
            <a:avLst/>
          </a:prstGeom>
        </p:spPr>
      </p:pic>
      <p:pic>
        <p:nvPicPr>
          <p:cNvPr id="6" name="Рисунок 5" descr="p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643314"/>
            <a:ext cx="1857356" cy="3000396"/>
          </a:xfrm>
          <a:prstGeom prst="rect">
            <a:avLst/>
          </a:prstGeom>
        </p:spPr>
      </p:pic>
      <p:pic>
        <p:nvPicPr>
          <p:cNvPr id="7" name="Рисунок 6" descr="P103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429000"/>
            <a:ext cx="1714512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IDS1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14400" cy="1357298"/>
          </a:xfrm>
        </p:spPr>
      </p:pic>
      <p:sp>
        <p:nvSpPr>
          <p:cNvPr id="5" name="Прямоугольник 4"/>
          <p:cNvSpPr/>
          <p:nvPr/>
        </p:nvSpPr>
        <p:spPr>
          <a:xfrm rot="19728669">
            <a:off x="247019" y="1349788"/>
            <a:ext cx="2608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Ура!</a:t>
            </a:r>
            <a:endParaRPr lang="ru-RU" sz="5400" b="1" cap="none" spc="6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7166"/>
            <a:ext cx="53578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КАНИКУЛЫ!!!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KIDS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914400" cy="1285860"/>
          </a:xfrm>
          <a:prstGeom prst="rect">
            <a:avLst/>
          </a:prstGeom>
        </p:spPr>
      </p:pic>
      <p:pic>
        <p:nvPicPr>
          <p:cNvPr id="9" name="Рисунок 8" descr="P1030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480" y="1142984"/>
            <a:ext cx="2857520" cy="2857520"/>
          </a:xfrm>
          <a:prstGeom prst="rect">
            <a:avLst/>
          </a:prstGeom>
        </p:spPr>
      </p:pic>
      <p:pic>
        <p:nvPicPr>
          <p:cNvPr id="10" name="Рисунок 9" descr="P1030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214422"/>
            <a:ext cx="3357554" cy="2428868"/>
          </a:xfrm>
          <a:prstGeom prst="rect">
            <a:avLst/>
          </a:prstGeom>
        </p:spPr>
      </p:pic>
      <p:pic>
        <p:nvPicPr>
          <p:cNvPr id="11" name="Рисунок 10" descr="P10302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429000"/>
            <a:ext cx="3286116" cy="3429000"/>
          </a:xfrm>
          <a:prstGeom prst="rect">
            <a:avLst/>
          </a:prstGeom>
        </p:spPr>
      </p:pic>
      <p:pic>
        <p:nvPicPr>
          <p:cNvPr id="12" name="Рисунок 11" descr="P10302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000504"/>
            <a:ext cx="3143272" cy="2214554"/>
          </a:xfrm>
          <a:prstGeom prst="rect">
            <a:avLst/>
          </a:prstGeom>
        </p:spPr>
      </p:pic>
      <p:pic>
        <p:nvPicPr>
          <p:cNvPr id="13" name="Рисунок 12" descr="P10303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889535"/>
            <a:ext cx="2786050" cy="3968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172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         Мальчишкам и девчонкам,                    а также вам, родители !!!!! Провести каникулы с пользой не хотите ли…..</vt:lpstr>
      <vt:lpstr>Мальчишкам и девчонкам,                    а также вам, родители !!!!! Провести каникулы с пользой не хотите ли…..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Мальчишкам и девчонкам,  а также вам родители !!!!! Повести каникулы с пользой, не хотите ли…..</dc:title>
  <dc:creator>Л. Курнявка</dc:creator>
  <cp:lastModifiedBy>school2</cp:lastModifiedBy>
  <cp:revision>18</cp:revision>
  <dcterms:created xsi:type="dcterms:W3CDTF">2010-10-21T06:11:47Z</dcterms:created>
  <dcterms:modified xsi:type="dcterms:W3CDTF">2011-03-02T07:44:54Z</dcterms:modified>
</cp:coreProperties>
</file>